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A4F598-E8AD-C7FE-E94B-69C3EFC1F6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2D2B35-0812-1B35-FC24-3669FC279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18D109-84E0-5B8B-0240-E0FB22CE8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8593-08A5-493C-8D7F-5A8F41EF38FC}" type="datetimeFigureOut">
              <a:rPr lang="es-MX" smtClean="0"/>
              <a:t>05/05/2023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6EA1A6-D807-2C85-44BD-793A8A47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A02F7E-EBA7-CB30-E21D-0B4D65893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3B67-6AD8-4A64-9A1A-86443ED2FE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2144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86C6E8-3922-1A9C-70DE-9EE3C7F3D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82FC3B-5B7E-CCE0-04C0-6D060A70D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61A5CC-EF33-AEA4-8408-5F251B2A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8593-08A5-493C-8D7F-5A8F41EF38FC}" type="datetimeFigureOut">
              <a:rPr lang="es-MX" smtClean="0"/>
              <a:t>05/05/2023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3604D3-15A9-B8AB-4496-FA5D95ED4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05F19C-7052-D1FA-37AF-A0713EC8F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3B67-6AD8-4A64-9A1A-86443ED2FE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564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EF255EE-71D4-C75A-72DF-FDAB014C06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F46828-7FFC-FF12-F10E-961E6B08F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54ED7B-CC08-80E4-C68D-230455BD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8593-08A5-493C-8D7F-5A8F41EF38FC}" type="datetimeFigureOut">
              <a:rPr lang="es-MX" smtClean="0"/>
              <a:t>05/05/2023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F762B2-6800-79D7-A551-DC6D552E5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E44524-8096-B9E6-F92F-BA31167A3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3B67-6AD8-4A64-9A1A-86443ED2FE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840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3FD7D0-11BD-9F11-D1A3-7CE8C0ABA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4D5BC7-3FBD-8982-BD2B-8BA9291BB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34B157-F18F-E9AB-5AA9-337E6824D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8593-08A5-493C-8D7F-5A8F41EF38FC}" type="datetimeFigureOut">
              <a:rPr lang="es-MX" smtClean="0"/>
              <a:t>05/05/2023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2A0755-47E3-6972-2FE0-EF64CB5EF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0ECC92-D7FA-0594-A452-EC93B0F1B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3B67-6AD8-4A64-9A1A-86443ED2FE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062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9AE17-E4EC-F4D0-184B-D887BACA5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F39CB1-6E58-09E1-89BF-621E0EAF2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5D75F5-D025-E54D-DCB3-4A7D0898F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8593-08A5-493C-8D7F-5A8F41EF38FC}" type="datetimeFigureOut">
              <a:rPr lang="es-MX" smtClean="0"/>
              <a:t>05/05/2023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4193E4-D776-4183-0317-6D6D8FE86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17E964-79A8-18FA-A64C-FACD5A0EC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3B67-6AD8-4A64-9A1A-86443ED2FE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774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A81EB5-000C-61F2-055F-51A7C67C5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7B600E-54DE-E23E-7190-65288F0873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93D9A5-230F-54F9-C796-2A8DC53F7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DCAAC6-8035-C926-E1F2-138C64E27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8593-08A5-493C-8D7F-5A8F41EF38FC}" type="datetimeFigureOut">
              <a:rPr lang="es-MX" smtClean="0"/>
              <a:t>05/05/2023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FE37AA-2EF6-65D2-245E-48CA02F0E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6BCE3B-8806-6FB4-2A78-F622FCEB9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3B67-6AD8-4A64-9A1A-86443ED2FE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9997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7B52D9-6CFD-FBB1-81A7-97D3FE607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F88E3D-E1CE-50C6-D59E-838C0D516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630F16-62D1-59B4-C33B-1618925EA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A9CF98-BA2D-17DC-4CD4-3035C5571D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76EC18C-1313-011A-921C-EE758080F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F7AB469-2F3B-25F6-D595-FD0FB620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8593-08A5-493C-8D7F-5A8F41EF38FC}" type="datetimeFigureOut">
              <a:rPr lang="es-MX" smtClean="0"/>
              <a:t>05/05/2023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8DCD0B5-AE61-6101-3AD8-BE2EE1553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6FE4BE3-9C4A-E3F8-4F03-479583207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3B67-6AD8-4A64-9A1A-86443ED2FE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702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A1F508-DC62-F08A-26A3-ECDEEE103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22F3367-B675-0CB9-1054-B9AD524B7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8593-08A5-493C-8D7F-5A8F41EF38FC}" type="datetimeFigureOut">
              <a:rPr lang="es-MX" smtClean="0"/>
              <a:t>05/05/2023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4D8810-D9EE-38E9-6ECF-8B053DA23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0B85DD8-BA0C-94B3-F532-D7E3E5F22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3B67-6AD8-4A64-9A1A-86443ED2FE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341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09B89DB-2DA1-DBB8-C371-D5E1D95CC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8593-08A5-493C-8D7F-5A8F41EF38FC}" type="datetimeFigureOut">
              <a:rPr lang="es-MX" smtClean="0"/>
              <a:t>05/05/2023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16086A-7771-2838-58B3-72FD9251B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288F09B-E1CA-DBC5-CABF-B8DDA552F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3B67-6AD8-4A64-9A1A-86443ED2FE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655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0A7E8-6449-678D-A1A2-B310403EE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70AF72-35DE-04E4-54DA-91ED5E9E6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FA2B3A2-66E2-CF9C-099C-0A77BEE6B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BC1A13-74CA-E980-22CE-5464040D2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8593-08A5-493C-8D7F-5A8F41EF38FC}" type="datetimeFigureOut">
              <a:rPr lang="es-MX" smtClean="0"/>
              <a:t>05/05/2023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86D54F-445E-B8E5-8EAC-D3C6A3FBA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52DD95-8C27-BFDD-AAC3-0E184D5C8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3B67-6AD8-4A64-9A1A-86443ED2FE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9651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ABDE9E-B8DF-ECB4-E804-176D94E1C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2E13B7A-328A-CB2D-75E0-D78E6E3B9D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E2C94F-E55A-B758-A80A-3FC3802D8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85C5C9-48B4-A3E6-8DED-4957B92D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8593-08A5-493C-8D7F-5A8F41EF38FC}" type="datetimeFigureOut">
              <a:rPr lang="es-MX" smtClean="0"/>
              <a:t>05/05/2023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C3906F-64FB-3293-8F4D-FFEC13F64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13DFA8-5452-FC9F-4799-7A4DE21F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3B67-6AD8-4A64-9A1A-86443ED2FE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390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D107370-A3C1-079F-1487-5DE91F28C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204D83-DF02-B789-BD3E-FBCB3BE94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8BB3D6-7C94-6352-9E5C-634F16B4B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B8593-08A5-493C-8D7F-5A8F41EF38FC}" type="datetimeFigureOut">
              <a:rPr lang="es-MX" smtClean="0"/>
              <a:t>05/05/2023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681E2B-C91D-950D-FD6C-7DABBAA06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8F6D4A-E508-F1AA-91C4-9AA887FF9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B3B67-6AD8-4A64-9A1A-86443ED2FE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398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D1025-FF4D-DB46-E7F3-2D2F2BF930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B0A0354-69A6-D50C-8E5F-7B71E8BD37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D6D403-8BE2-D49E-59B6-9EF4FFC87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44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D1025-FF4D-DB46-E7F3-2D2F2BF930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B0A0354-69A6-D50C-8E5F-7B71E8BD37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FCAAC78-EFD2-E576-9D37-B1006FF25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17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D1025-FF4D-DB46-E7F3-2D2F2BF930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B0A0354-69A6-D50C-8E5F-7B71E8BD37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C70FCEA-EA10-BDCE-760B-276482AEC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667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Gerardo Malagón Almanza</dc:creator>
  <cp:lastModifiedBy>Gerardo Malagón Almanza</cp:lastModifiedBy>
  <cp:revision>2</cp:revision>
  <dcterms:created xsi:type="dcterms:W3CDTF">2023-05-04T16:32:39Z</dcterms:created>
  <dcterms:modified xsi:type="dcterms:W3CDTF">2023-05-05T22:41:32Z</dcterms:modified>
</cp:coreProperties>
</file>